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Sora Medium" pitchFamily="34" charset="0"/>
      <p:regular r:id="rId17"/>
    </p:embeddedFont>
    <p:embeddedFont>
      <p:font typeface="Sora Medium" pitchFamily="34" charset="-122"/>
      <p:regular r:id="rId18"/>
    </p:embeddedFont>
    <p:embeddedFont>
      <p:font typeface="Sora Medium" pitchFamily="34" charset="-120"/>
      <p:regular r:id="rId19"/>
    </p:embeddedFont>
    <p:embeddedFont>
      <p:font typeface="Noto Sans TC" panose="020B0200000000000000" pitchFamily="34" charset="-120"/>
      <p:bold r:id="rId20"/>
    </p:embeddedFont>
    <p:embeddedFont>
      <p:font typeface="Noto Sans TC" panose="020B0200000000000000" pitchFamily="34" charset="-122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17.sv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445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894171"/>
            <a:ext cx="7556421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Post Craft AI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4212550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Automated, brand-aware social media content creation</a:t>
            </a: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with human-in-the-loop control.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78517"/>
            <a:ext cx="7556421" cy="8505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Crafts realistic, on-brand social media posts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2189" y="1084421"/>
            <a:ext cx="7952423" cy="10639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This Matters: Your Trusted Marketing Copilot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2189" y="2339935"/>
            <a:ext cx="170140" cy="2127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89" y="2606278"/>
            <a:ext cx="795242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82189" y="2737009"/>
            <a:ext cx="2127885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Scales Marketing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082189" y="3079433"/>
            <a:ext cx="7952423" cy="238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Expand your reach without diluting your brand identity.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082189" y="3573185"/>
            <a:ext cx="170140" cy="2127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89" y="3822502"/>
            <a:ext cx="7952423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82189" y="3970258"/>
            <a:ext cx="2410658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Bridges AI &amp; Workflow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6082189" y="4312682"/>
            <a:ext cx="7952423" cy="238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Seamlessly integrates AI generation into real marketing operations.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6082189" y="4806434"/>
            <a:ext cx="170140" cy="2127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89" y="5038844"/>
            <a:ext cx="7952423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82189" y="5203508"/>
            <a:ext cx="2127885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Safer &amp; Smarter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6082189" y="5545931"/>
            <a:ext cx="7952423" cy="238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Offers a secure alternative to one-shot AI tools with built-in brand safety.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6082189" y="6039683"/>
            <a:ext cx="170140" cy="2127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3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89" y="6255068"/>
            <a:ext cx="7952423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082189" y="6436757"/>
            <a:ext cx="2127885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Built for Teams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6082189" y="6779181"/>
            <a:ext cx="7952423" cy="238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Designed for real marketing teams, moving beyond mere experiments.</a:t>
            </a:r>
            <a:endParaRPr lang="en-US" sz="13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435" y="7658100"/>
            <a:ext cx="279082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4722"/>
            <a:ext cx="1046642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Social Media Content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712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Marketing teams face uphill battles in today's fast-paced digital landscape. From maintaining a consistent brand voice to keeping up with content demands, the struggles are real.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78085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035379"/>
            <a:ext cx="361807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Inconsistent Brand Voice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525798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Across diverse platforms, maintaining a unified brand identity is a constant struggle.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78085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3035379"/>
            <a:ext cx="384845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Time-Consuming Creation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3525798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Crafting engaging posts for multiple channels eats into valuable marketing hours.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735711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51084" y="4993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Scaling Content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5483423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Events, launches, and campaigns demand high-volume content—a scalability nightmare.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735711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85842" y="4993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Risky AI Tools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5483423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Many generative AI tools ignore crucial brand guidelines, leading to off-brand content.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33951" y="6976824"/>
            <a:ext cx="1270265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Generative AI exists,</a:t>
            </a:r>
            <a:r>
              <a:rPr lang="en-US" sz="1750" b="1" dirty="0">
                <a:solidFill>
                  <a:srgbClr val="E0D6DE"/>
                </a:solidFill>
                <a:highlight>
                  <a:srgbClr val="07070C"/>
                </a:highlight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but brand-safe, production-ready social content does not</a:t>
            </a:r>
            <a:r>
              <a:rPr lang="en-US" sz="175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—until now</a:t>
            </a: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6721673"/>
            <a:ext cx="30480" cy="873204"/>
          </a:xfrm>
          <a:prstGeom prst="rect">
            <a:avLst/>
          </a:prstGeom>
          <a:solidFill>
            <a:srgbClr val="97B8FF"/>
          </a:solidFill>
        </p:spPr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1315" y="6693535"/>
            <a:ext cx="2790825" cy="571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0" y="7749540"/>
            <a:ext cx="19621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9310"/>
            <a:ext cx="680263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Intelligent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171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The AI Social Media Agent transforms content creation by automating on-brand output, giving marketers their time back.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29771"/>
            <a:ext cx="670560" cy="670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47838" y="2929771"/>
            <a:ext cx="2093952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Learns Brand Identity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47838" y="3774519"/>
            <a:ext cx="2093952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Seamlessly adopts your brand's unique voice, tone, and visual aesthetics.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929771"/>
            <a:ext cx="670560" cy="6705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79325" y="2929771"/>
            <a:ext cx="2094071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Generates Post-Ready Content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079325" y="4128849"/>
            <a:ext cx="209407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Delivers captivating visuals and compelling captions, ready for immediate use.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929771"/>
            <a:ext cx="670560" cy="6705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10932" y="2929771"/>
            <a:ext cx="2094071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Adapts Per Platform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410932" y="3774519"/>
            <a:ext cx="2094071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Optimizes content for LinkedIn, Instagram, Twitter (X), and Facebook’s distinct requirements.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929771"/>
            <a:ext cx="670560" cy="6705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42539" y="2929771"/>
            <a:ext cx="2094071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Human-in-Control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742539" y="3774519"/>
            <a:ext cx="209407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Empowers you with full oversight and editing capabilities, ensuring quality and alignment.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654998"/>
            <a:ext cx="11164491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It’s like hiring a junior social media manager + designer, instantly.</a:t>
            </a:r>
            <a:endParaRPr lang="en-US" sz="26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4425" y="7658100"/>
            <a:ext cx="19621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188"/>
            <a:ext cx="113474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Capabilities: Powering Your Brand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059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Our AI Social Media Agent is engineered with key features that align perfectly with modern marketing needs, ensuring a powerful and effective content strategy.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81551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015621"/>
            <a:ext cx="389393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Brand &amp; Design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860369"/>
            <a:ext cx="3893939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Analyzes brand voice from text, links, and assets. Extracts colors, tone, layout styles, and emoji usage, ensuring visual and linguistic consistency. Integrates logos and icons seamlessly.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881551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015621"/>
            <a:ext cx="389393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Automated Post Generation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860369"/>
            <a:ext cx="3893939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Creates complete social media posts including engaging captions, stunning visuals, and clear Calls-to-Action (CTAs). Generates multiple variations per post and optimizes designs for mobile viewing.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881551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015621"/>
            <a:ext cx="288786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Platform Awareness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506039"/>
            <a:ext cx="389393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Tailors content for each major platform: professional LinkedIn, visual-first Instagram, short &amp; punchy Twitter/X, and community-focused Facebook.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3480" y="7772400"/>
            <a:ext cx="19621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32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8324" y="3496627"/>
            <a:ext cx="11836479" cy="583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Human-Like Content: The Authenticity Advantage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878324" y="4309824"/>
            <a:ext cx="12873633" cy="271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Our agent avoids robotic AI phrases, crafting content that resonates as authentically human. It's designed for postability, not just demos.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158121" y="4927044"/>
            <a:ext cx="12593836" cy="271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Natural Language Examples: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158121" y="5371624"/>
            <a:ext cx="12593836" cy="8161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“Code, design, and ship”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“Meet people who actually love tech…”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“We’re thrilled to reveal…”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878324" y="4754404"/>
            <a:ext cx="22860" cy="1594128"/>
          </a:xfrm>
          <a:prstGeom prst="rect">
            <a:avLst/>
          </a:prstGeom>
          <a:solidFill>
            <a:srgbClr val="97B8FF"/>
          </a:solidFill>
        </p:spPr>
      </p:sp>
      <p:sp>
        <p:nvSpPr>
          <p:cNvPr id="8" name="Text 5"/>
          <p:cNvSpPr/>
          <p:nvPr/>
        </p:nvSpPr>
        <p:spPr>
          <a:xfrm>
            <a:off x="878324" y="6414064"/>
            <a:ext cx="12873633" cy="5438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This ensures your brand voice is consistently warm, engaging, and indistinguishable from a human marketer's touch. Content feels written by a real marketer, not an AI.</a:t>
            </a:r>
            <a:endParaRPr lang="en-US" sz="14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0" y="7753350"/>
            <a:ext cx="19621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1066" y="527923"/>
            <a:ext cx="12808148" cy="11601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Agentic Self-Feedback Loop: Precision Before Presentation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911066" y="1991797"/>
            <a:ext cx="12808148" cy="2699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Our AI doesn't just generate; it refines. Before any content reaches your eyes, it undergoes a rigorous internal review process.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935" y="2432566"/>
            <a:ext cx="9960293" cy="455842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083" y="3570683"/>
            <a:ext cx="640391" cy="6403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61534" y="5728400"/>
            <a:ext cx="1869942" cy="720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 Improve</a:t>
            </a:r>
            <a:endParaRPr lang="en-US" sz="2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7652" y="3571884"/>
            <a:ext cx="640391" cy="6403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4896" y="5908510"/>
            <a:ext cx="1869941" cy="3602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Readability</a:t>
            </a:r>
            <a:endParaRPr lang="en-US" sz="2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3821" y="3571884"/>
            <a:ext cx="640391" cy="64039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61066" y="5728400"/>
            <a:ext cx="1869941" cy="720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Clarity &amp; CTA</a:t>
            </a:r>
            <a:endParaRPr lang="en-US" sz="2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7183" y="3571884"/>
            <a:ext cx="640391" cy="64039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866004" y="5728400"/>
            <a:ext cx="1869941" cy="720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Brand Check</a:t>
            </a:r>
            <a:endParaRPr lang="en-US" sz="2250" dirty="0"/>
          </a:p>
        </p:txBody>
      </p:sp>
      <p:sp>
        <p:nvSpPr>
          <p:cNvPr id="13" name="Text 6"/>
          <p:cNvSpPr/>
          <p:nvPr/>
        </p:nvSpPr>
        <p:spPr>
          <a:xfrm>
            <a:off x="911066" y="7161848"/>
            <a:ext cx="12808148" cy="539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This innovative feedback loop mirrors and enhances real internal review workflows, ensuring every piece of content is polished, effective, and perfectly on-brand from the first draft.</a:t>
            </a:r>
            <a:endParaRPr lang="en-US" sz="14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8250" y="7701915"/>
            <a:ext cx="19621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0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683" y="3507343"/>
            <a:ext cx="12666940" cy="630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Human-in-the-Loop: Empowering Your Creativity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5683" y="4406146"/>
            <a:ext cx="13219033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Maintain ultimate control over your content with intuitive editing features. You guide the AI, not the other way around.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5683" y="4912281"/>
            <a:ext cx="453628" cy="453628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6" name="Text 3"/>
          <p:cNvSpPr/>
          <p:nvPr/>
        </p:nvSpPr>
        <p:spPr>
          <a:xfrm>
            <a:off x="781288" y="4950083"/>
            <a:ext cx="302419" cy="3780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338501" y="4981575"/>
            <a:ext cx="2593777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Caption Refinement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338501" y="5404128"/>
            <a:ext cx="3624143" cy="913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Manually edit captions or instruct the AI to rewrite text with specific tones or keywords.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86601" y="4912281"/>
            <a:ext cx="453628" cy="453628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0" name="Text 7"/>
          <p:cNvSpPr/>
          <p:nvPr/>
        </p:nvSpPr>
        <p:spPr>
          <a:xfrm>
            <a:off x="5262205" y="4950083"/>
            <a:ext cx="302419" cy="3780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5819418" y="4981575"/>
            <a:ext cx="2577108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Regeneration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819418" y="5404128"/>
            <a:ext cx="3624263" cy="913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Regenerate 4-5 image options (similar to Canva's suggestions), providing diverse visual choices.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9667637" y="4912281"/>
            <a:ext cx="453628" cy="453628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4" name="Text 11"/>
          <p:cNvSpPr/>
          <p:nvPr/>
        </p:nvSpPr>
        <p:spPr>
          <a:xfrm>
            <a:off x="9743242" y="4950083"/>
            <a:ext cx="302419" cy="3780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0300454" y="4981575"/>
            <a:ext cx="2520196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Fine-Tuning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300454" y="5404128"/>
            <a:ext cx="3624263" cy="913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Adjust tone, strengthen CTAs, or tweak visuals to perfection, iterating without starting over.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08102" y="6720959"/>
            <a:ext cx="12916614" cy="3198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✔️</a:t>
            </a: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Full control, zero risk:</a:t>
            </a: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Your expertise, amplified by AI.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05683" y="6519386"/>
            <a:ext cx="22860" cy="722948"/>
          </a:xfrm>
          <a:prstGeom prst="rect">
            <a:avLst/>
          </a:prstGeom>
          <a:solidFill>
            <a:srgbClr val="97B8FF"/>
          </a:solidFill>
        </p:spPr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0" y="7757795"/>
            <a:ext cx="19621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1200126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Content Engine: Beyond Generic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8617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Our visual engine creates stunning, brand-aligned graphics that stand out in crowded feeds.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9380"/>
            <a:ext cx="8284131" cy="4694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38943" y="2732842"/>
            <a:ext cx="4205168" cy="43550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Realistic Images:</a:t>
            </a: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Not generic AI art, but high-quality, relevant visuals.</a:t>
            </a:r>
            <a:endParaRPr lang="en-US" sz="1750" dirty="0"/>
          </a:p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Brand Colors:</a:t>
            </a: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Utilizes your exact brand palette, avoiding default shades.</a:t>
            </a:r>
            <a:endParaRPr lang="en-US" sz="1750" dirty="0"/>
          </a:p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Perfect Placement:</a:t>
            </a: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Ensures proper logo and icon integration.</a:t>
            </a:r>
            <a:endParaRPr lang="en-US" sz="1750" dirty="0"/>
          </a:p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Mobile-Optimized:</a:t>
            </a: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Text overlays are perfectly legible on any device.</a:t>
            </a:r>
            <a:endParaRPr lang="en-US" sz="1750" dirty="0"/>
          </a:p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Optional Video:</a:t>
            </a: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Short (3-5 second) video previews for dynamic engagement.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0" y="7672070"/>
            <a:ext cx="19621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158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Explainability &amp; Trust: Understanding Every Decision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734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Transparency is key. Each generated post comes with a clear explanation of the AI's choices, fostering trust and learning.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5398"/>
            <a:ext cx="13042821" cy="1467088"/>
          </a:xfrm>
          <a:prstGeom prst="roundRect">
            <a:avLst>
              <a:gd name="adj" fmla="val 2319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181" y="4029789"/>
            <a:ext cx="272177" cy="27217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042" y="5435918"/>
            <a:ext cx="272177" cy="2721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64431" y="4506039"/>
            <a:ext cx="1230153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"This variation uses a friendly tone aligned with the brand’s community-focused style. The image reflects a real hackathon environment using brand colors."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857637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This feature not only builds confidence in the AI's output but also provides valuable insights into effective content strategies tailored to your brand.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435" y="7658100"/>
            <a:ext cx="2790825" cy="57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5066</Words>
  <Application>WPS Presentation</Application>
  <PresentationFormat>On-screen Show (16:9)</PresentationFormat>
  <Paragraphs>160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Sora Medium</vt:lpstr>
      <vt:lpstr>Sora Medium</vt:lpstr>
      <vt:lpstr>Sora Medium</vt:lpstr>
      <vt:lpstr>Noto Sans TC</vt:lpstr>
      <vt:lpstr>Noto Sans TC</vt:lpstr>
      <vt:lpstr>Sora Light</vt:lpstr>
      <vt:lpstr>Segoe Print</vt:lpstr>
      <vt:lpstr>Sora Light</vt:lpstr>
      <vt:lpstr>Sora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DELL</cp:lastModifiedBy>
  <cp:revision>2</cp:revision>
  <dcterms:created xsi:type="dcterms:W3CDTF">2026-02-08T07:59:00Z</dcterms:created>
  <dcterms:modified xsi:type="dcterms:W3CDTF">2026-02-08T09:23:53Z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FA68893AFBCD4F89A00A2294BE55FF1F_12</vt:lpwstr>
  </property>
  <property fmtid="{D5CDD505-2E9C-101B-9397-08002B2CF9AE}" pid="3" name="KSOProductBuildVer">
    <vt:lpwstr>1033-12.2.0.23196</vt:lpwstr>
  </property>
</Properties>
</file>